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4E3E66-1302-47B3-8A29-70E73AACAC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DAA589-5F02-45C2-85E4-CE497D3E0991}">
      <dgm:prSet phldrT="[Text]" custT="1"/>
      <dgm:spPr/>
      <dgm:t>
        <a:bodyPr/>
        <a:lstStyle/>
        <a:p>
          <a:r>
            <a:rPr lang="en-US" sz="3200" dirty="0" smtClean="0"/>
            <a:t>Review the book you read; Not the book you wish to read</a:t>
          </a:r>
          <a:endParaRPr lang="en-US" sz="3200" dirty="0"/>
        </a:p>
      </dgm:t>
    </dgm:pt>
    <dgm:pt modelId="{8E32F43A-096B-4EA3-9023-4ED5EF16E355}" type="parTrans" cxnId="{E0D45F3F-B296-43CC-A8AB-8629A8A2A022}">
      <dgm:prSet/>
      <dgm:spPr/>
      <dgm:t>
        <a:bodyPr/>
        <a:lstStyle/>
        <a:p>
          <a:endParaRPr lang="en-US"/>
        </a:p>
      </dgm:t>
    </dgm:pt>
    <dgm:pt modelId="{8BCACB5D-0D3C-4EED-96A5-D4AA2698B76F}" type="sibTrans" cxnId="{E0D45F3F-B296-43CC-A8AB-8629A8A2A022}">
      <dgm:prSet/>
      <dgm:spPr/>
      <dgm:t>
        <a:bodyPr/>
        <a:lstStyle/>
        <a:p>
          <a:endParaRPr lang="en-US"/>
        </a:p>
      </dgm:t>
    </dgm:pt>
    <dgm:pt modelId="{183560AC-C891-482D-ADCB-7699DCFCC84F}">
      <dgm:prSet phldrT="[Text]" phldr="1"/>
      <dgm:spPr/>
      <dgm:t>
        <a:bodyPr/>
        <a:lstStyle/>
        <a:p>
          <a:endParaRPr lang="en-US"/>
        </a:p>
      </dgm:t>
    </dgm:pt>
    <dgm:pt modelId="{509455AE-B54A-48D5-AAC8-9495E2CDB828}" type="parTrans" cxnId="{3C99A1AB-7F8D-43A8-8967-881BB7540211}">
      <dgm:prSet/>
      <dgm:spPr/>
      <dgm:t>
        <a:bodyPr/>
        <a:lstStyle/>
        <a:p>
          <a:endParaRPr lang="en-US"/>
        </a:p>
      </dgm:t>
    </dgm:pt>
    <dgm:pt modelId="{CF6FC655-3884-47C7-85B2-B03EB7D8ADDE}" type="sibTrans" cxnId="{3C99A1AB-7F8D-43A8-8967-881BB7540211}">
      <dgm:prSet/>
      <dgm:spPr/>
      <dgm:t>
        <a:bodyPr/>
        <a:lstStyle/>
        <a:p>
          <a:endParaRPr lang="en-US"/>
        </a:p>
      </dgm:t>
    </dgm:pt>
    <dgm:pt modelId="{16ACD6E7-6774-4EEB-8F25-6C1E4699773E}" type="pres">
      <dgm:prSet presAssocID="{404E3E66-1302-47B3-8A29-70E73AACAC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D64E16-C114-4176-BA1B-C6B5E48D0BAE}" type="pres">
      <dgm:prSet presAssocID="{B3DAA589-5F02-45C2-85E4-CE497D3E0991}" presName="parentText" presStyleLbl="node1" presStyleIdx="0" presStyleCnt="1" custLinFactNeighborX="-1136" custLinFactNeighborY="-514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AF9E5-8255-4B96-AF70-81CED475E60F}" type="pres">
      <dgm:prSet presAssocID="{B3DAA589-5F02-45C2-85E4-CE497D3E099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46425F-0547-4611-9E65-E72997ABF29D}" type="presOf" srcId="{B3DAA589-5F02-45C2-85E4-CE497D3E0991}" destId="{1AD64E16-C114-4176-BA1B-C6B5E48D0BAE}" srcOrd="0" destOrd="0" presId="urn:microsoft.com/office/officeart/2005/8/layout/vList2"/>
    <dgm:cxn modelId="{D460D754-705A-4F49-9320-810D00D762F3}" type="presOf" srcId="{404E3E66-1302-47B3-8A29-70E73AACAC3A}" destId="{16ACD6E7-6774-4EEB-8F25-6C1E4699773E}" srcOrd="0" destOrd="0" presId="urn:microsoft.com/office/officeart/2005/8/layout/vList2"/>
    <dgm:cxn modelId="{159F735E-487C-45EA-A4E1-0C5F7B700E47}" type="presOf" srcId="{183560AC-C891-482D-ADCB-7699DCFCC84F}" destId="{84CAF9E5-8255-4B96-AF70-81CED475E60F}" srcOrd="0" destOrd="0" presId="urn:microsoft.com/office/officeart/2005/8/layout/vList2"/>
    <dgm:cxn modelId="{3C99A1AB-7F8D-43A8-8967-881BB7540211}" srcId="{B3DAA589-5F02-45C2-85E4-CE497D3E0991}" destId="{183560AC-C891-482D-ADCB-7699DCFCC84F}" srcOrd="0" destOrd="0" parTransId="{509455AE-B54A-48D5-AAC8-9495E2CDB828}" sibTransId="{CF6FC655-3884-47C7-85B2-B03EB7D8ADDE}"/>
    <dgm:cxn modelId="{E0D45F3F-B296-43CC-A8AB-8629A8A2A022}" srcId="{404E3E66-1302-47B3-8A29-70E73AACAC3A}" destId="{B3DAA589-5F02-45C2-85E4-CE497D3E0991}" srcOrd="0" destOrd="0" parTransId="{8E32F43A-096B-4EA3-9023-4ED5EF16E355}" sibTransId="{8BCACB5D-0D3C-4EED-96A5-D4AA2698B76F}"/>
    <dgm:cxn modelId="{D54D6C3D-6765-4FAF-9C0E-A736763B24A9}" type="presParOf" srcId="{16ACD6E7-6774-4EEB-8F25-6C1E4699773E}" destId="{1AD64E16-C114-4176-BA1B-C6B5E48D0BAE}" srcOrd="0" destOrd="0" presId="urn:microsoft.com/office/officeart/2005/8/layout/vList2"/>
    <dgm:cxn modelId="{9F866648-763F-492A-96CB-D79694D2B58F}" type="presParOf" srcId="{16ACD6E7-6774-4EEB-8F25-6C1E4699773E}" destId="{84CAF9E5-8255-4B96-AF70-81CED475E60F}" srcOrd="1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D6AB53-18A3-4167-8D5E-975A5A131906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0CCBB0-33AA-4F2F-9A7E-2A91BDD5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write a book review?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96200" y="5791200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book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Form of literary criticism</a:t>
            </a:r>
          </a:p>
          <a:p>
            <a:r>
              <a:rPr lang="en-US" sz="3600" dirty="0" smtClean="0"/>
              <a:t>Commentary</a:t>
            </a:r>
          </a:p>
          <a:p>
            <a:r>
              <a:rPr lang="en-US" sz="3600" dirty="0" smtClean="0"/>
              <a:t>Not a summery</a:t>
            </a:r>
          </a:p>
          <a:p>
            <a:r>
              <a:rPr lang="en-US" sz="3600" dirty="0" smtClean="0"/>
              <a:t>Reviews are brief</a:t>
            </a:r>
          </a:p>
          <a:p>
            <a:r>
              <a:rPr lang="en-US" sz="3600" dirty="0" smtClean="0"/>
              <a:t>Standard reviews range 500-750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6200" y="57912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1: things to be done prior to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924800" cy="48463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Things to be done before book reading:</a:t>
            </a:r>
          </a:p>
          <a:p>
            <a:pPr lvl="2"/>
            <a:r>
              <a:rPr lang="en-US" sz="2400" dirty="0" smtClean="0"/>
              <a:t>Title</a:t>
            </a:r>
          </a:p>
          <a:p>
            <a:pPr lvl="2"/>
            <a:r>
              <a:rPr lang="en-US" sz="2400" dirty="0" smtClean="0"/>
              <a:t>Preface</a:t>
            </a:r>
          </a:p>
          <a:p>
            <a:pPr lvl="2"/>
            <a:r>
              <a:rPr lang="en-US" sz="2400" dirty="0" smtClean="0"/>
              <a:t>Table of contents</a:t>
            </a:r>
          </a:p>
          <a:p>
            <a:pPr lvl="2"/>
            <a:r>
              <a:rPr lang="en-US" sz="2400" dirty="0" smtClean="0"/>
              <a:t>Genre </a:t>
            </a:r>
          </a:p>
          <a:p>
            <a:pPr lvl="2"/>
            <a:r>
              <a:rPr lang="en-US" sz="2400" dirty="0" smtClean="0"/>
              <a:t>Purpose of writing that book- Thesis</a:t>
            </a:r>
          </a:p>
          <a:p>
            <a:pPr lvl="2"/>
            <a:r>
              <a:rPr lang="en-US" sz="2400" dirty="0" smtClean="0"/>
              <a:t>Book’s format, layout etc </a:t>
            </a:r>
          </a:p>
          <a:p>
            <a:pPr lvl="2"/>
            <a:r>
              <a:rPr lang="en-US" sz="2400" dirty="0" smtClean="0"/>
              <a:t>What sources have been implemented (Bibliography )</a:t>
            </a:r>
            <a:endParaRPr lang="en-US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95400" y="5486400"/>
          <a:ext cx="67056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96200" y="5791200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</a:rPr>
              <a:t>3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How to read a book?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Title</a:t>
            </a:r>
            <a:r>
              <a:rPr lang="en-US" sz="2800" dirty="0" smtClean="0"/>
              <a:t>,Author,Place,Publisher,Publication date, Edition, pages, special features (atlas etc), Price, ISBN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Reading</a:t>
            </a:r>
            <a:r>
              <a:rPr lang="en-US" sz="2800" dirty="0" smtClean="0"/>
              <a:t> the book multiple times (if possible)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Taking notes</a:t>
            </a:r>
            <a:r>
              <a:rPr lang="en-US" sz="2800" dirty="0" smtClean="0"/>
              <a:t>- just brain storming the impressions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Considering the genera</a:t>
            </a:r>
            <a:r>
              <a:rPr lang="en-US" sz="2800" dirty="0" smtClean="0"/>
              <a:t> of book:</a:t>
            </a:r>
          </a:p>
          <a:p>
            <a:pPr lvl="2"/>
            <a:r>
              <a:rPr lang="en-US" sz="2400" dirty="0" smtClean="0"/>
              <a:t>Does it fit to its field of study or not?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Inferring the main themes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5791200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How to read a book?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Observing the </a:t>
            </a:r>
            <a:r>
              <a:rPr lang="en-US" sz="2800" dirty="0" smtClean="0">
                <a:solidFill>
                  <a:srgbClr val="FF0000"/>
                </a:solidFill>
              </a:rPr>
              <a:t>writing st</a:t>
            </a:r>
            <a:r>
              <a:rPr lang="en-US" sz="32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>
                <a:solidFill>
                  <a:srgbClr val="FF0000"/>
                </a:solidFill>
              </a:rPr>
              <a:t>le</a:t>
            </a:r>
          </a:p>
          <a:p>
            <a:pPr lvl="2"/>
            <a:r>
              <a:rPr lang="en-US" sz="2400" dirty="0" smtClean="0"/>
              <a:t>Conventional/Unique</a:t>
            </a:r>
          </a:p>
          <a:p>
            <a:pPr lvl="2"/>
            <a:r>
              <a:rPr lang="en-US" sz="2400" dirty="0" smtClean="0"/>
              <a:t>Is it philosophical or common? Or Religious or secular ?</a:t>
            </a:r>
          </a:p>
          <a:p>
            <a:r>
              <a:rPr lang="en-US" sz="2800" dirty="0" smtClean="0"/>
              <a:t>Finding </a:t>
            </a:r>
            <a:r>
              <a:rPr lang="en-US" sz="2800" dirty="0" smtClean="0">
                <a:solidFill>
                  <a:srgbClr val="FF0000"/>
                </a:solidFill>
              </a:rPr>
              <a:t>Coherence</a:t>
            </a:r>
          </a:p>
          <a:p>
            <a:pPr lvl="2"/>
            <a:r>
              <a:rPr lang="en-US" sz="2400" dirty="0" smtClean="0"/>
              <a:t>Does all the segments link?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Diction</a:t>
            </a:r>
          </a:p>
          <a:p>
            <a:pPr lvl="2"/>
            <a:r>
              <a:rPr lang="en-US" sz="2400" dirty="0" smtClean="0"/>
              <a:t>Simple or Flowery- Does it fit the theme?</a:t>
            </a:r>
          </a:p>
          <a:p>
            <a:r>
              <a:rPr lang="en-US" sz="2800" dirty="0" smtClean="0"/>
              <a:t>Considering it as a </a:t>
            </a:r>
            <a:r>
              <a:rPr lang="en-US" sz="2800" dirty="0" smtClean="0">
                <a:solidFill>
                  <a:srgbClr val="FF0000"/>
                </a:solidFill>
              </a:rPr>
              <a:t>success</a:t>
            </a:r>
          </a:p>
          <a:p>
            <a:pPr lvl="2"/>
            <a:r>
              <a:rPr lang="en-US" sz="2400" dirty="0" smtClean="0"/>
              <a:t>Does it achieve the purpose?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5791200"/>
            <a:ext cx="114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write a book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Creating the first draft</a:t>
            </a:r>
          </a:p>
          <a:p>
            <a:r>
              <a:rPr lang="en-US" sz="4000" dirty="0" smtClean="0"/>
              <a:t>Introduction</a:t>
            </a:r>
          </a:p>
          <a:p>
            <a:r>
              <a:rPr lang="en-US" sz="4000" dirty="0" smtClean="0"/>
              <a:t>Outline of the plot/brief summery</a:t>
            </a:r>
          </a:p>
          <a:p>
            <a:r>
              <a:rPr lang="en-US" sz="4000" dirty="0" smtClean="0"/>
              <a:t>Criticism- merits/demerits</a:t>
            </a:r>
          </a:p>
          <a:p>
            <a:r>
              <a:rPr lang="en-US" sz="4000" dirty="0" smtClean="0"/>
              <a:t>Wrap up the review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5791200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write a book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Polishing/refining a review</a:t>
            </a:r>
          </a:p>
          <a:p>
            <a:r>
              <a:rPr lang="en-US" sz="4400" dirty="0" smtClean="0"/>
              <a:t>Re-read and revise</a:t>
            </a:r>
          </a:p>
          <a:p>
            <a:r>
              <a:rPr lang="en-US" sz="4400" dirty="0" smtClean="0"/>
              <a:t>Get feed back</a:t>
            </a:r>
          </a:p>
          <a:p>
            <a:r>
              <a:rPr lang="en-US" sz="4400" dirty="0" smtClean="0"/>
              <a:t>Submit your best 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6200" y="57912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All from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8800" smtClean="0"/>
          </a:p>
          <a:p>
            <a:pPr algn="ctr"/>
            <a:r>
              <a:rPr lang="en-US" sz="8800" smtClean="0"/>
              <a:t>Thank </a:t>
            </a:r>
            <a:r>
              <a:rPr lang="en-US" sz="8800" dirty="0" smtClean="0"/>
              <a:t>you</a:t>
            </a:r>
            <a:endParaRPr lang="en-US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257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How to write a book review?</vt:lpstr>
      <vt:lpstr>What is a book review?</vt:lpstr>
      <vt:lpstr>Step 1: things to be done prior to Reading</vt:lpstr>
      <vt:lpstr>Step 2: How to read a book? </vt:lpstr>
      <vt:lpstr>Step 2: How to read a book? </vt:lpstr>
      <vt:lpstr>How to write a book review?</vt:lpstr>
      <vt:lpstr>How to write a book review?</vt:lpstr>
      <vt:lpstr>That’s All from 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book review?</dc:title>
  <dc:creator>Shams</dc:creator>
  <cp:lastModifiedBy>Shams</cp:lastModifiedBy>
  <cp:revision>16</cp:revision>
  <dcterms:created xsi:type="dcterms:W3CDTF">2018-05-31T10:34:55Z</dcterms:created>
  <dcterms:modified xsi:type="dcterms:W3CDTF">2018-06-01T02:49:02Z</dcterms:modified>
</cp:coreProperties>
</file>